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10A44-82F4-5B7B-3C03-A4E3A2DDE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D17E72A-9BB6-7146-6A45-200E6EF25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DE13E1-8E56-54E1-4990-6F4102E4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3DFF3C-EF06-75E2-CFA3-9E6F66E5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88B305-0768-36D2-6F2C-1EDA2ED7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282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2B339-BB9D-B353-4B8C-F073AAEE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A72EA7-3BAD-692A-0284-67116B1B0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FA6FD4-F73D-CDD6-69BE-2280A4E1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3AF95D-9F2B-7D3A-9DB3-BF219D44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DBCFFE-4090-AD48-0711-DE589734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958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D07BA0E-3261-84CA-552A-ADB7FF0F9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6CD95B-2E6B-0AF8-F0E5-14C19CCC0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C88163-E393-0B36-F111-162E4543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43AD2-DC01-38EE-3BBC-F9D788C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D2757B-94EA-B6E7-69C2-22609239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724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50A5D-19BD-6D8C-65AF-9DE08016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09B4C-03D3-B6CE-7C4F-5B0C9A993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72BC3-E446-11E1-37C5-7674FDED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BF9239-EFC5-9E8D-881D-8980DC5E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3FBF80-45B9-C9D5-E5E7-A6B26529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515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0860B9-B43F-5181-A687-D764BB6A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29E4E3-453F-A1E9-876C-94ED32C7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44747B-4254-CF7B-5472-D57209D9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B69587-2EBF-F361-250B-399BBF51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58ED3C-F4AF-FF26-7979-DC2FFD45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0759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A0199-3CE7-60DC-803B-6D72A820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1887-E322-B17E-10D8-A9A9DEFE9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6413C5-A903-2105-8BFA-CDF67D366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C79910-5042-BC03-E580-8F2BC209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9B90C3-ACB4-5A78-B722-BF738E9D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50DE53-E67C-7520-2A2D-1567C5E8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1056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251A1-510B-F49D-4F3E-C6B6027D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1654FD-46AA-52E0-9900-305A81432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A8FACE-DB90-03AF-501B-3A8E66B9B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A29D85-7580-6C39-3AA6-DBDB68D46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03A1009-79EF-B327-2253-AC8D9980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73A6A8-E46C-A168-FC53-C04D79B9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42B307F-C5EC-1D36-B13A-34E070059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278A42-6E80-A3F1-B1B8-C39AFBA1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197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3D6865-4510-63FA-299C-2AE3C40F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F5D6F12-FAAA-37C8-D6A6-53D59402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5F1B63-1C48-7593-E8A6-5492E4B7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D13632-0CF7-D58A-E4F1-022F04C1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7486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A115D6-91C2-09D3-F79B-73DF6949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667F8D-A69C-EE69-BED4-5298FFC9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93F3D5-999F-AAF8-D197-4E832215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652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6D02C-B013-7267-48BE-FE006C9E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025FD4-8181-D6AC-66D1-756193AA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E6DAB9-4696-2194-6B11-FA74B3C2E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79167E-7882-66A5-934C-84B26E43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ABCC21-8B74-457A-567A-F1B1CBFB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3F71A6-2647-C3DD-8B8E-D63E961F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101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86D49-0DCF-4459-7315-88BFF1E2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006A33D-31B2-DD7C-E65E-34D78AF34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D6A261-4008-E9A2-B975-FC3AC8762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A43FA8-4258-982B-FFB2-DA182CAB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40588E-499A-3B6F-46E0-190D72A2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4C1194-31CB-B34E-E839-13D1F470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9694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F2357F-5D76-197F-D406-B5DED7D2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6D6E57-B5CF-923D-DB91-BFA5564D3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1BC12-96A2-D99E-EC15-7DED58262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61563-1FC2-4FE6-BB91-C87974E5C95F}" type="datetimeFigureOut">
              <a:rPr lang="fr-CH" smtClean="0"/>
              <a:t>05.01.2026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DC728-F848-1791-7D5B-11D183AA4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6048A5-1D55-07E1-EDEF-2D0E93583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CAB1DD-90CF-471F-A52E-CE298718591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814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18C8D-19F6-048A-53CB-329183C91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0B9275-2D5D-8611-5918-F8DE5FAEF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5F801FC1-D111-CE94-85D2-8EE1E610A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8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00"/>
    </mc:Choice>
    <mc:Fallback>
      <p:transition spd="slow" advTm="52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Thème Office</vt:lpstr>
      <vt:lpstr>Présentation PowerPoint</vt:lpstr>
    </vt:vector>
  </TitlesOfParts>
  <Company>DGEP - Etat de Vaud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Denis</dc:creator>
  <cp:lastModifiedBy>Matias Denis</cp:lastModifiedBy>
  <cp:revision>1</cp:revision>
  <dcterms:created xsi:type="dcterms:W3CDTF">2026-01-05T11:48:27Z</dcterms:created>
  <dcterms:modified xsi:type="dcterms:W3CDTF">2026-01-05T11:50:35Z</dcterms:modified>
</cp:coreProperties>
</file>